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357422" y="214290"/>
            <a:ext cx="5825728" cy="984250"/>
          </a:xfrm>
          <a:prstGeom prst="rect">
            <a:avLst/>
          </a:prstGeom>
        </p:spPr>
        <p:txBody>
          <a:bodyPr anchor="ctr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Әл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–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Фараби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атындағы Қазақ Ұлттық Университеті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География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және табиғатты пайдалану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факультеті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География,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жерге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орналастыру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және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кадастр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кафедрасы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14414" y="2428868"/>
            <a:ext cx="7711688" cy="3143272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indent="-283464" algn="just">
              <a:spcBef>
                <a:spcPts val="600"/>
              </a:spcBef>
              <a:buSzPct val="80000"/>
            </a:pPr>
            <a:r>
              <a:rPr kumimoji="0" lang="ru-RU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</a:t>
            </a:r>
            <a:r>
              <a:rPr kumimoji="0" lang="ru-RU" alt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Пәннің аты</a:t>
            </a:r>
            <a:r>
              <a:rPr kumimoji="0" lang="ru-RU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Ауылшаруашылығы алқаптарын бағалау</a:t>
            </a:r>
            <a:endParaRPr kumimoji="0" lang="en-US" alt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83464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80000"/>
              <a:tabLst/>
              <a:defRPr/>
            </a:pPr>
            <a:endParaRPr lang="ru-RU" alt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83464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80000"/>
              <a:tabLst/>
              <a:defRPr/>
            </a:pPr>
            <a:r>
              <a:rPr kumimoji="0" lang="kk-KZ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№3 дәріс</a:t>
            </a:r>
          </a:p>
          <a:p>
            <a:pPr marL="365760" marR="0" lvl="0" indent="-283464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kk-KZ" alt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r>
              <a:rPr kumimoji="0" lang="kk-KZ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Тақырыбы: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нарығы және оның ерекшеліктері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Жердің құқықтық режимі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83464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kk-KZ" alt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83464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kk-KZ" alt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83464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kk-KZ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Дәріскер г.ғ.к., проф. м.а Тоқбергенова А.А.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2571744"/>
            <a:ext cx="8143900" cy="128588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kk-KZ" sz="5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Назараңызға рақмет!!!</a:t>
            </a:r>
            <a:endParaRPr lang="ru-RU" sz="5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Кіріспе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447800"/>
            <a:ext cx="7933588" cy="48006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қаражатты басым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жұмсаудың 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салаларының бірі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қала береді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алуға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сатуға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жалға беруге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Әдетте, жерді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 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сөз болғанда, 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учаскесінің нарықтық құнын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учаскесін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жалдау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құқығының нарықтық құнын анықтау талап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етіледі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бағаланатын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объект тек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учаскесі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жылжымайтын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мүлікті бағалау саласы-шекаралары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уәкілетті мемлекеттік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белгіленген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тәртіппен сипатталған және куәландырылған 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бетінің бөлігі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Учаскеге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құқықты растайтын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құжат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жылжымайтын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мүлікке және онымен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жасалатын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мәмілелерге құқықтардың бірыңғай мемлекеттік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тізілімінде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құқықты тіркеу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куәлік 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285728"/>
            <a:ext cx="7933588" cy="635795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Жердің нарықтық құны, бірінші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кезекте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оның 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орналасқан жеріне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сыртқы факторлардың әсеріне, қолданыстағы нарықтағы сұраныс 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ұсынысқа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Сондай-ақ 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құнын нарықтық бағалау кәсіпкерлік қызмет үшін объектіге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тартылатын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өндірістің өзге факторларынан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түскен табыстарды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есепке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алмай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учаскесін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неғұрлым тиімді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пайдалану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уақыт кезеңінде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пайдаланудан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күтілетін шамаға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мерзімі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ықтималдығына 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Учаскенің нарықтық құны уақыт 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өзгеретінін және жерді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 әрқашан нақты күнгі жағдай 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жүргізілетінін ескеру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қажет.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/>
        </p:nvSpPr>
        <p:spPr>
          <a:xfrm>
            <a:off x="1214414" y="285728"/>
            <a:ext cx="7715304" cy="9144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643042" y="5786454"/>
            <a:ext cx="7286676" cy="857256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643042" y="4786322"/>
            <a:ext cx="7286676" cy="857256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643042" y="2857496"/>
            <a:ext cx="7286676" cy="178595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643042" y="2285992"/>
            <a:ext cx="7286676" cy="500066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643042" y="1357298"/>
            <a:ext cx="7286676" cy="857256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214290"/>
            <a:ext cx="7862150" cy="6500858"/>
          </a:xfrm>
        </p:spPr>
        <p:txBody>
          <a:bodyPr>
            <a:normAutofit fontScale="92500"/>
          </a:bodyPr>
          <a:lstStyle/>
          <a:p>
            <a:pPr>
              <a:buClr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учаскесін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 үшін әдетте мынадай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құжаттар талап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етіледі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учаскесіне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құқықты белгілейтін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құжат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акт); 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учаскесінің кадастрлық жоспары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оның нысаналы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мақсатына қатысты 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учаскесінің санаты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мекен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шаруашылығы мақсатындағы жерлер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т.б.); 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рұқсат етілген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пайдалану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учаскесін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шектеу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ақпарат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96646" indent="-514350">
              <a:buClr>
                <a:srgbClr val="FF0000"/>
              </a:buClr>
              <a:buFont typeface="+mj-lt"/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инженерлік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коммуникациялардың бар-жоғы және жай-күйі 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ақпарат.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214290"/>
            <a:ext cx="7933588" cy="650085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Бағалаушылар құнды жылжымайтын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мүлік нарығы контекстінде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қарастырады, сондықтан нарықты зерттеу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 рәсімінің маңызды бөлігі 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Жылжымайтын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мүлік нарықтары басқа тауарлар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қызметтер нарықтарынан экономикалық сипаттамалармен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сатып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алушылар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сатушылардың мінез-құлқымен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сондай-ақ айналымдағы тауарлардың сипаттамаларымен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ерекшеленеді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Жылжымайтын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мүлік нарығы жылжымайтын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мүлік түрлері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олардың нарықтың әртүрлі қатысушылары үшін тартымдылығының арасындағы айырмашылықтарға сүйене отырып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сегменттерге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бөлінеді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214290"/>
            <a:ext cx="7933588" cy="664371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Жердің құнын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айтқанда, нарықтық құнын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айқындау процесінде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бағалаушының 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нарығын білуі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оған 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басқа жер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учаскелерінің салыстырмалылығын зерделеу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іріктеу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түсіндіру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 үшін өлшемдер әзірлеуге мүмкіндік береді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Нарықтық құнды анықтау үшін бағалаушы бағаланатын 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учаскесінің құнына әсер ететін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нарығын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жылжымайтын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мүлік нарығын 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сәйкестендіру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 және 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талдау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қажет.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нарығы жылжымайтын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мүлік нарығының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бөлігі 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объектілерді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субъектілерді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сондай-ақ 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қатынастарын реттейтін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құқықтық нормаларды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қамтиды.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714356"/>
          </a:xfrm>
        </p:spPr>
        <p:txBody>
          <a:bodyPr>
            <a:normAutofit/>
          </a:bodyPr>
          <a:lstStyle/>
          <a:p>
            <a:r>
              <a:rPr lang="ru-RU" sz="2800" b="1" i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sz="2800" b="1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учаскелерінің құқықтық режимі</a:t>
            </a:r>
            <a:r>
              <a:rPr lang="ru-RU" sz="2800" b="1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i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785794"/>
            <a:ext cx="7929618" cy="592935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жылжымайтын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мүлік объектісінің ажырамас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элементі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оның табиғи базасы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учаскесі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кезекте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барлық жылжымайтын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мүлік объектілеріне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әкелетін табысқа </a:t>
            </a:r>
            <a:r>
              <a:rPr lang="ru-RU" b="1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құқығы </a:t>
            </a:r>
            <a:r>
              <a:rPr lang="ru-RU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өйткені 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учаскесіндегі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ғимараттар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құрылыстардың құны қайталама сипатта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учаскесінің құнына қосымша үлес ретінде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әрекет 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Бұдан басқа, 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учаскесін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пайдаланудан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түскен пайда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шектеусіз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уақыт ішінде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асырылады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жақсартулар 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қызмет мерзімі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214290"/>
            <a:ext cx="7858180" cy="650085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 процесінде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учаскесіне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бағаланатын құқықтарды белгілеу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 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қатынастары"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учаскесінің құқықтық режимі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ұғымдарының мазмұнын нақты айқындау қажет.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қатынастары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билік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органдары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жергілікті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өзін-өзі басқару органдары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заңды тұлғалар, азаматтар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арасындағы жерді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иелену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пайдалану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билік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сондай-ақ 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ресурстарын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басқару жөніндегі қатынастар.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қатынастары ерекше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заңды мәртебеге 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конституциялық нормалармен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азаматтық заңнамамен, сондай-ақ 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орман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экологиялық және басқа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кодекстермен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реттеледі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643042" y="4572008"/>
            <a:ext cx="7286676" cy="642942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43042" y="4000504"/>
            <a:ext cx="7286676" cy="428628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643042" y="2500306"/>
            <a:ext cx="7286676" cy="1357322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43042" y="1428736"/>
            <a:ext cx="7286676" cy="928694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14290"/>
            <a:ext cx="8143900" cy="857256"/>
          </a:xfrm>
        </p:spPr>
        <p:txBody>
          <a:bodyPr>
            <a:noAutofit/>
          </a:bodyPr>
          <a:lstStyle/>
          <a:p>
            <a:pPr algn="ctr"/>
            <a:r>
              <a:rPr lang="ru-RU" sz="36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sz="3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қатынастары жер</a:t>
            </a:r>
            <a:r>
              <a:rPr lang="ru-RU" sz="3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заңнамасында белгіленген</a:t>
            </a:r>
            <a:r>
              <a:rPr lang="ru-RU" sz="3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lang="ru-RU" sz="36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285860"/>
            <a:ext cx="7858180" cy="5357850"/>
          </a:xfrm>
        </p:spPr>
        <p:txBody>
          <a:bodyPr>
            <a:normAutofit/>
          </a:bodyPr>
          <a:lstStyle/>
          <a:p>
            <a:pPr marL="596646" indent="-514350">
              <a:buClrTx/>
              <a:buFont typeface="+mj-lt"/>
              <a:buAutoNum type="alphaU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учаскесін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қою тәртібі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596646" indent="-514350">
              <a:buClrTx/>
              <a:buFont typeface="+mj-lt"/>
              <a:buAutoNum type="alphaU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пайдаланушының құқықтары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міндеттері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учаскесіне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билік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купе-сату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кепіл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жөніндегі құқықтар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596646" indent="-514350">
              <a:buClrTx/>
              <a:buFont typeface="+mj-lt"/>
              <a:buAutoNum type="alphaU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 төлем, салық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салу;</a:t>
            </a:r>
          </a:p>
          <a:p>
            <a:pPr marL="596646" indent="-514350">
              <a:buClrTx/>
              <a:buFont typeface="+mj-lt"/>
              <a:buAutoNum type="alphaU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заңдарын бұзғаны үшін санкциялар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8" name="Стрелка вниз 7"/>
          <p:cNvSpPr/>
          <p:nvPr/>
        </p:nvSpPr>
        <p:spPr>
          <a:xfrm>
            <a:off x="4643438" y="1142984"/>
            <a:ext cx="785818" cy="285752"/>
          </a:xfrm>
          <a:prstGeom prst="downArrow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57</TotalTime>
  <Words>641</Words>
  <Application>Microsoft Office PowerPoint</Application>
  <PresentationFormat>Экран (4:3)</PresentationFormat>
  <Paragraphs>42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Corbel</vt:lpstr>
      <vt:lpstr>Gill Sans MT</vt:lpstr>
      <vt:lpstr>Times New Roman</vt:lpstr>
      <vt:lpstr>Verdana</vt:lpstr>
      <vt:lpstr>Wingdings 2</vt:lpstr>
      <vt:lpstr>Солнцестояние</vt:lpstr>
      <vt:lpstr>Презентация PowerPoint</vt:lpstr>
      <vt:lpstr>Кіріспе</vt:lpstr>
      <vt:lpstr>Презентация PowerPoint</vt:lpstr>
      <vt:lpstr>Презентация PowerPoint</vt:lpstr>
      <vt:lpstr>Презентация PowerPoint</vt:lpstr>
      <vt:lpstr>Презентация PowerPoint</vt:lpstr>
      <vt:lpstr>Жер учаскелерінің құқықтық режимі.</vt:lpstr>
      <vt:lpstr>Презентация PowerPoint</vt:lpstr>
      <vt:lpstr>Жер қатынастары жер заңнамасында белгіленген: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kana</cp:lastModifiedBy>
  <cp:revision>10</cp:revision>
  <dcterms:created xsi:type="dcterms:W3CDTF">2020-06-26T14:22:15Z</dcterms:created>
  <dcterms:modified xsi:type="dcterms:W3CDTF">2020-06-29T05:28:56Z</dcterms:modified>
</cp:coreProperties>
</file>